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5" r:id="rId5"/>
    <p:sldId id="260" r:id="rId6"/>
    <p:sldId id="262" r:id="rId7"/>
    <p:sldId id="266" r:id="rId8"/>
    <p:sldId id="267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73"/>
    <a:srgbClr val="004474"/>
    <a:srgbClr val="FC5E56"/>
    <a:srgbClr val="FF3C3C"/>
    <a:srgbClr val="007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574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1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2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4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2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1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09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92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2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90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435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9004-004A-4ADE-8A97-EE72071C4CBE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BFDA8-738A-43A1-A648-0D4BA2ABB0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41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mv-planeta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hyperlink" Target="http://www.kmv-planeta.ru/planning/1_korpus/1_etaj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mv-planet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238702" y="714895"/>
            <a:ext cx="2664228" cy="955964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г. Пятигорск, </a:t>
            </a:r>
            <a:r>
              <a:rPr lang="ru-RU" sz="1000" dirty="0" err="1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Бунимовича</a:t>
            </a:r>
            <a: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д. 7, офис 306</a:t>
            </a:r>
            <a:b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Моб.: 8 (928) 821-83-36, </a:t>
            </a:r>
            <a:b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Тел. / Факс: 8 (8793) 39-08-92</a:t>
            </a:r>
            <a:b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000" dirty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kmvplaneta@yandex.ru</a:t>
            </a:r>
          </a:p>
        </p:txBody>
      </p:sp>
      <p:sp>
        <p:nvSpPr>
          <p:cNvPr id="6" name="Заголовок 3">
            <a:hlinkClick r:id="rId3"/>
          </p:cNvPr>
          <p:cNvSpPr txBox="1">
            <a:spLocks/>
          </p:cNvSpPr>
          <p:nvPr/>
        </p:nvSpPr>
        <p:spPr>
          <a:xfrm>
            <a:off x="6238702" y="1670859"/>
            <a:ext cx="1638473" cy="340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1200" dirty="0" smtClean="0">
                <a:solidFill>
                  <a:srgbClr val="0071B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KMV-PLANETA.RU</a:t>
            </a:r>
            <a:endParaRPr lang="ru-RU" sz="1200" dirty="0">
              <a:solidFill>
                <a:srgbClr val="0071B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7" y="594635"/>
            <a:ext cx="4139192" cy="1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05" y="1780648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11140" y="3489605"/>
            <a:ext cx="3980410" cy="12633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КРУГЛОСУТОЧНАЯ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ОХРАНА И ВИДЕО-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НАБЛЮДЕНИЕ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687340" y="4772025"/>
            <a:ext cx="3828010" cy="10581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Нам важна ваша безопасность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сохранность вашего имущества,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поэтому мы ведем наблюдение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внутри и снаружи здания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24 часа в сутки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5" y="2712984"/>
            <a:ext cx="612649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4005693"/>
            <a:ext cx="3980410" cy="8250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АРЕНДНЫЕ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КАНИКУЛЫ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4916457"/>
            <a:ext cx="3828010" cy="1211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Мы понимаем, что для начала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полноценной работы вам нужно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время, поэтому для въезда и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обустройства предоставляем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две недели  арендных </a:t>
            </a: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каникул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75" y="3018675"/>
            <a:ext cx="612649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3733801"/>
            <a:ext cx="3980410" cy="12112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НИКАКИХ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ДОПОЛНИТЕЛЬНЫХ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СБОРОВ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5005089"/>
            <a:ext cx="3828010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 получаете помещение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бизнеса и не платите за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отопление, воду, охрану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парковку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63" y="2934476"/>
            <a:ext cx="576073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3724275"/>
            <a:ext cx="3980410" cy="12207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УСЛОВИЯ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ДОГОВОРА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 МЕНЯЮТСЯ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5005089"/>
            <a:ext cx="3828010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Мы даем гарантии качественного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оказания услуг по фиксированной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стоимости на протяжении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всего срока аренды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91" y="2992403"/>
            <a:ext cx="432817" cy="5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3552826"/>
            <a:ext cx="3980410" cy="123028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ПОСМОТРЕТЬ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СВОБОДНЫЕ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ПЛОЩАДИ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4871739"/>
            <a:ext cx="3828010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Сейчас в нашем ТЦ свободны несколько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офисов. Актуальное наличие свободных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площадей вы можете увидеть на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нашем сайте по </a:t>
            </a: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ссылке: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Заголовок 3">
            <a:hlinkClick r:id="rId4"/>
          </p:cNvPr>
          <p:cNvSpPr txBox="1">
            <a:spLocks/>
          </p:cNvSpPr>
          <p:nvPr/>
        </p:nvSpPr>
        <p:spPr>
          <a:xfrm>
            <a:off x="638695" y="5696778"/>
            <a:ext cx="3828010" cy="3906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" dirty="0">
                <a:solidFill>
                  <a:srgbClr val="FC5E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http://www.kmv-planeta.ru/</a:t>
            </a:r>
          </a:p>
          <a:p>
            <a:pPr>
              <a:lnSpc>
                <a:spcPct val="100000"/>
              </a:lnSpc>
            </a:pPr>
            <a:r>
              <a:rPr lang="en-US" sz="1000" dirty="0">
                <a:solidFill>
                  <a:srgbClr val="FC5E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planning/1_korpus/1_etaj/</a:t>
            </a:r>
            <a:endParaRPr lang="ru-RU" sz="1000" dirty="0">
              <a:solidFill>
                <a:srgbClr val="FC5E5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23" y="2948044"/>
            <a:ext cx="682753" cy="3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4067176"/>
            <a:ext cx="3980410" cy="12112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ЦЕНА АРЕНДЫ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ОФИСОВ В ДРУГИХ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ТЦ ПЯТИГОРСКА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86" y="3069349"/>
            <a:ext cx="432817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4352924"/>
            <a:ext cx="3980410" cy="5905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</a:t>
            </a: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400" b="1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500</a:t>
            </a: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РУБ/</a:t>
            </a:r>
            <a:r>
              <a:rPr lang="ru-RU" sz="2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М²</a:t>
            </a:r>
            <a:endParaRPr lang="ru-RU" sz="20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5005089"/>
            <a:ext cx="3828010" cy="6679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Цена аренды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офисных помещений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ТЦ «Планета»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71" y="3295628"/>
            <a:ext cx="829058" cy="7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2" y="440575"/>
            <a:ext cx="2267717" cy="1078994"/>
          </a:xfrm>
          <a:prstGeom prst="rect">
            <a:avLst/>
          </a:prstGeom>
        </p:spPr>
      </p:pic>
      <p:sp>
        <p:nvSpPr>
          <p:cNvPr id="9" name="Заголовок 3"/>
          <p:cNvSpPr>
            <a:spLocks noGrp="1"/>
          </p:cNvSpPr>
          <p:nvPr>
            <p:ph type="ctrTitle"/>
          </p:nvPr>
        </p:nvSpPr>
        <p:spPr>
          <a:xfrm>
            <a:off x="540000" y="2219324"/>
            <a:ext cx="8064000" cy="1801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ЗВОНИТЕ, И МЫ ОТВЕТИМ</a:t>
            </a:r>
            <a:b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ВАШИ ВОПРОСЫ. </a:t>
            </a:r>
            <a:b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ИЛИ ПРИХОДИТЕ, </a:t>
            </a:r>
            <a:b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МЫ ПОКАЖЕМ И РАССКАЖЕМ ВАМ</a:t>
            </a:r>
            <a:b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ВОЗМОЖНЫХ ВАРИАНТАХ.</a:t>
            </a:r>
            <a:endParaRPr lang="ru-RU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540001" y="4619625"/>
            <a:ext cx="8064000" cy="12287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г. Пятигорск,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Бунимовича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д. 7, офис 306</a:t>
            </a:r>
          </a:p>
          <a:p>
            <a:pPr>
              <a:lnSpc>
                <a:spcPct val="100000"/>
              </a:lnSpc>
            </a:pP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Моб.: 8 (928) 821-83-36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Тел. / Факс: 8 (8793) 39-08-92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kmvplaneta@yandex.ru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3533775" y="6135003"/>
            <a:ext cx="2076450" cy="340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FC5E5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/>
              </a:rPr>
              <a:t>KMV-PLANETA.RU</a:t>
            </a:r>
            <a:endParaRPr lang="ru-RU" sz="1400" dirty="0">
              <a:solidFill>
                <a:srgbClr val="FC5E5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1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84268" y="4119993"/>
            <a:ext cx="3318854" cy="8250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ТРАНСПОРТНАЯ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ДОСТУПНОСТЬ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205346" y="5005089"/>
            <a:ext cx="2676698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Удобное расположение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центре города с большой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проходимостью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транспорта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575" y="3047252"/>
            <a:ext cx="396241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8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0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951443" y="4119993"/>
            <a:ext cx="3318854" cy="8250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УЗНАВАЕМОСТЬ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ОБЪЕКТА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272521" y="5005089"/>
            <a:ext cx="2676698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 легко объясните клиентам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партнерам, где находится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офис, и как добраться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до места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509" y="3153932"/>
            <a:ext cx="1188722" cy="4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80" y="1085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60593" y="2176893"/>
            <a:ext cx="3318854" cy="8250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БОЛЬШАЯ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ПАРКОВКА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848890" y="3061989"/>
            <a:ext cx="3542260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Мы уже подумали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большой парковке для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ваших сотрудников и клиентов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400 </a:t>
            </a:r>
            <a:r>
              <a:rPr lang="ru-RU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машиномест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92" y="1177304"/>
            <a:ext cx="359665" cy="5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4" y="97667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3793" y="1994012"/>
            <a:ext cx="3318854" cy="8250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ИНФРАСТРУКТУРА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РАЙОНА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37310" y="2928933"/>
            <a:ext cx="3831820" cy="11462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шаговой доступности - деловой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исторический центр города,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 также заведения питания, салоны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красоты и фитнес-клубы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комфорта ваших </a:t>
            </a:r>
          </a:p>
          <a:p>
            <a:pPr>
              <a:lnSpc>
                <a:spcPct val="100000"/>
              </a:lnSpc>
            </a:pP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сотрудников</a:t>
            </a:r>
            <a:endParaRPr lang="ru-RU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98" y="1016522"/>
            <a:ext cx="396241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99055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1609461"/>
            <a:ext cx="3980410" cy="12112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ВЫСОКО -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СКОРОСТНОЙ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ИНТЕРНЕТ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3278179"/>
            <a:ext cx="3828010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 можете сразу подключиться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 одному из провайдеров -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Билайн, Ростелеком,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Пост Лтд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49525" y="2800216"/>
            <a:ext cx="3980410" cy="390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spc="150" dirty="0" smtClean="0">
                <a:solidFill>
                  <a:srgbClr val="FF3C3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(50 МБ/СЕК)</a:t>
            </a:r>
            <a:endParaRPr lang="ru-RU" sz="1600" spc="150" dirty="0">
              <a:solidFill>
                <a:srgbClr val="FF3C3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35" y="1009018"/>
            <a:ext cx="719329" cy="43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00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611140" y="4015218"/>
            <a:ext cx="3980410" cy="8250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КОНДИЦИОНЕРЫ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КАЖДОМ ОФИСЕ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4687340" y="4945032"/>
            <a:ext cx="3828010" cy="12112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каждом из офисов торгового центра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установлены кондиционеры. Вам не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придется нести дополнительные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расходы по обеспечению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комфорта сотрудников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клиентов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08" y="3047252"/>
            <a:ext cx="576073" cy="57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4072368"/>
            <a:ext cx="3980410" cy="11144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ВОЗМОЖНА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АРЕНДА ОФИСОВ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 МЕБЕЛЬЮ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5138439"/>
            <a:ext cx="3828010" cy="8250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ТЦ «Планета» вы можете выбрать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офис с мебелью и сразу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начать работу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003" y="2884946"/>
            <a:ext cx="469393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5" y="2051680"/>
            <a:ext cx="4678690" cy="46786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53490" y="3738993"/>
            <a:ext cx="3980410" cy="111443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ПОЖАРНАЯ 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СИГНАЛИЗАЦИЯ</a:t>
            </a:r>
            <a:b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2400" spc="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КАЖДОМ ОФИСЕ</a:t>
            </a:r>
            <a:endParaRPr lang="ru-RU" sz="2400" spc="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629690" y="4953000"/>
            <a:ext cx="3828010" cy="11724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Мы экономим ваше время и средства,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поэтому уже установили пожарную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сигнализацию. Помещения в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ТЦ «Планета» полностью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соответствуют техническому </a:t>
            </a:r>
          </a:p>
          <a:p>
            <a:pPr>
              <a:lnSpc>
                <a:spcPct val="100000"/>
              </a:lnSpc>
            </a:pP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регламенту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63" y="2896376"/>
            <a:ext cx="576073" cy="6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1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004373"/>
      </a:accent2>
      <a:accent3>
        <a:srgbClr val="A5A5A5"/>
      </a:accent3>
      <a:accent4>
        <a:srgbClr val="004373"/>
      </a:accent4>
      <a:accent5>
        <a:srgbClr val="4472C4"/>
      </a:accent5>
      <a:accent6>
        <a:srgbClr val="70AD47"/>
      </a:accent6>
      <a:hlink>
        <a:srgbClr val="FC5E56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319</Words>
  <Application>Microsoft Office PowerPoint</Application>
  <PresentationFormat>Экран (4:3)</PresentationFormat>
  <Paragraphs>91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Тема Office</vt:lpstr>
      <vt:lpstr>г. Пятигорск, Бунимовича, д. 7, офис 306 Моб.: 8 (928) 821-83-36,  Тел. / Факс: 8 (8793) 39-08-92 kmvplaneta@yandex.ru</vt:lpstr>
      <vt:lpstr>ТРАНСПОРТНАЯ ДОСТУПНОСТЬ</vt:lpstr>
      <vt:lpstr>УЗНАВАЕМОСТЬ ОБЪЕКТА</vt:lpstr>
      <vt:lpstr>БОЛЬШАЯ ПАРКОВКА</vt:lpstr>
      <vt:lpstr>ИНФРАСТРУКТУРА РАЙОНА</vt:lpstr>
      <vt:lpstr>ВЫСОКО - СКОРОСТНОЙ  ИНТЕРНЕТ</vt:lpstr>
      <vt:lpstr>КОНДИЦИОНЕРЫ В КАЖДОМ ОФИСЕ</vt:lpstr>
      <vt:lpstr>ВОЗМОЖНА АРЕНДА ОФИСОВ С МЕБЕЛЬЮ</vt:lpstr>
      <vt:lpstr>ПОЖАРНАЯ  СИГНАЛИЗАЦИЯ В КАЖДОМ ОФИСЕ</vt:lpstr>
      <vt:lpstr>КРУГЛОСУТОЧНАЯ  ОХРАНА И ВИДЕО- НАБЛЮДЕНИЕ</vt:lpstr>
      <vt:lpstr>АРЕНДНЫЕ КАНИКУЛЫ</vt:lpstr>
      <vt:lpstr>НИКАКИХ  ДОПОЛНИТЕЛЬНЫХ  СБОРОВ</vt:lpstr>
      <vt:lpstr>УСЛОВИЯ  ДОГОВОРА  НЕ МЕНЯЮТСЯ</vt:lpstr>
      <vt:lpstr>ПОСМОТРЕТЬ СВОБОДНЫЕ ПЛОЩАДИ</vt:lpstr>
      <vt:lpstr>ЦЕНА АРЕНДЫ  ОФИСОВ В ДРУГИХ  ТЦ ПЯТИГОРСКА</vt:lpstr>
      <vt:lpstr>ОТ 500 РУБ/М²</vt:lpstr>
      <vt:lpstr>ЗВОНИТЕ, И МЫ ОТВЕТИМ НА ВАШИ ВОПРОСЫ.   ИЛИ ПРИХОДИТЕ,  И МЫ ПОКАЖЕМ И РАССКАЖЕМ ВАМ О ВОЗМОЖНЫХ ВАРИАНТАХ.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</cp:revision>
  <dcterms:created xsi:type="dcterms:W3CDTF">2016-02-17T08:43:01Z</dcterms:created>
  <dcterms:modified xsi:type="dcterms:W3CDTF">2016-02-29T10:39:23Z</dcterms:modified>
</cp:coreProperties>
</file>